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err="1">
                <a:solidFill>
                  <a:schemeClr val="hlink"/>
                </a:solidFill>
              </a:rPr>
              <a:t>Clase</a:t>
            </a:r>
            <a:r>
              <a:rPr lang="en-US" altLang="en-US" sz="3600">
                <a:solidFill>
                  <a:schemeClr val="hlink"/>
                </a:solidFill>
              </a:rPr>
              <a:t> </a:t>
            </a:r>
            <a:r>
              <a:rPr lang="en-US" altLang="en-US" sz="3600" smtClean="0">
                <a:solidFill>
                  <a:schemeClr val="hlink"/>
                </a:solidFill>
              </a:rPr>
              <a:t>601</a:t>
            </a:r>
            <a:r>
              <a:rPr lang="en-US" altLang="en-US" sz="360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>
                <a:solidFill>
                  <a:schemeClr val="hlink"/>
                </a:solidFill>
              </a:rPr>
              <a:t>el  </a:t>
            </a:r>
            <a:r>
              <a:rPr lang="en-US" altLang="en-US" sz="3600" dirty="0">
                <a:solidFill>
                  <a:schemeClr val="hlink"/>
                </a:solidFill>
              </a:rPr>
              <a:t>2</a:t>
            </a:r>
            <a:r>
              <a:rPr lang="en-US" altLang="en-US" sz="3600" smtClean="0">
                <a:solidFill>
                  <a:schemeClr val="hlink"/>
                </a:solidFill>
              </a:rPr>
              <a:t>2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2015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46: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46a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138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Me llamo ___________ Clase 601  La fecha es el  22 de enero del 2015</vt:lpstr>
      <vt:lpstr>Practica</vt:lpstr>
      <vt:lpstr>El verbo TENER</vt:lpstr>
      <vt:lpstr>Tarea # 46a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39</cp:revision>
  <cp:lastPrinted>2015-01-12T16:53:29Z</cp:lastPrinted>
  <dcterms:created xsi:type="dcterms:W3CDTF">2010-03-09T20:13:16Z</dcterms:created>
  <dcterms:modified xsi:type="dcterms:W3CDTF">2015-01-22T18:50:28Z</dcterms:modified>
</cp:coreProperties>
</file>